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D83FE2-581C-454D-82FD-AB8624CA63C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4366E5-6963-41D4-A4C5-CF253F0C33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353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Деятельность школьных музеев в Томском </a:t>
            </a:r>
            <a:r>
              <a:rPr lang="ru-RU" sz="3600" b="1" dirty="0" smtClean="0"/>
              <a:t>районе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1252" y="3844236"/>
            <a:ext cx="8534400" cy="14732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Вершинина Светлана Федоровна, </a:t>
            </a:r>
          </a:p>
          <a:p>
            <a:pPr algn="r"/>
            <a:r>
              <a:rPr lang="ru-RU" dirty="0" smtClean="0"/>
              <a:t>методист МБОУДО «</a:t>
            </a:r>
            <a:r>
              <a:rPr lang="ru-RU" dirty="0" err="1" smtClean="0"/>
              <a:t>Копыловский</a:t>
            </a:r>
            <a:r>
              <a:rPr lang="ru-RU" dirty="0" smtClean="0"/>
              <a:t> п/к «Одиссей», руководитель музея истории образования Томского района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0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9899"/>
            <a:ext cx="10515600" cy="101600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уникальный музей -Музей татарской культуры. Его посещают ученые, которые изучают темы, связанные с татарской культурой.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Краеведческий музей д. Черная </a:t>
            </a:r>
            <a:r>
              <a:rPr lang="ru-RU" sz="3600" b="1" dirty="0" smtClean="0"/>
              <a:t>Речка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/>
              <a:t> </a:t>
            </a:r>
            <a:r>
              <a:rPr lang="ru-RU" sz="2000" b="1" dirty="0" smtClean="0"/>
              <a:t>Руководитель -  </a:t>
            </a:r>
            <a:r>
              <a:rPr lang="ru-RU" sz="2000" b="1" dirty="0"/>
              <a:t>Сергеева Екатерина </a:t>
            </a:r>
            <a:r>
              <a:rPr lang="ru-RU" sz="2000" b="1" dirty="0" smtClean="0"/>
              <a:t>Порфирьевна</a:t>
            </a:r>
            <a:endParaRPr lang="ru-RU" sz="2000" b="1" dirty="0"/>
          </a:p>
        </p:txBody>
      </p:sp>
      <p:pic>
        <p:nvPicPr>
          <p:cNvPr id="4" name="Picture 2" descr="D:\ФОТО\фото\2012\июнь\DSCN0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14" y="1678826"/>
            <a:ext cx="4989718" cy="37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2" y="1514873"/>
            <a:ext cx="5208057" cy="39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78499"/>
            <a:ext cx="10515600" cy="9271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Музей известен в Томской области, поэтому посещаем, почти 3 тыс. посетителей в год, проводит экскурсии и организует новые выставки, используя различные площадки, вплоть до государственных музеев.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Художественный музей –мастерская </a:t>
            </a:r>
            <a:r>
              <a:rPr lang="ru-RU" sz="3600" b="1" dirty="0"/>
              <a:t>«Мирная игрушка»</a:t>
            </a:r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b="1" dirty="0" smtClean="0"/>
              <a:t>Руководитель -  </a:t>
            </a:r>
            <a:r>
              <a:rPr lang="ru-RU" sz="2200" b="1" dirty="0" err="1"/>
              <a:t>Грибенникова</a:t>
            </a:r>
            <a:r>
              <a:rPr lang="ru-RU" sz="2200" b="1" dirty="0"/>
              <a:t> Галина </a:t>
            </a:r>
            <a:r>
              <a:rPr lang="ru-RU" sz="2200" b="1" dirty="0" smtClean="0"/>
              <a:t>Николаевна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4" y="1309014"/>
            <a:ext cx="6520248" cy="4342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54" y="1309014"/>
            <a:ext cx="2875260" cy="43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27699"/>
            <a:ext cx="10515600" cy="11303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Музей является центром патриотического воспитания молодежи на </a:t>
            </a:r>
            <a:r>
              <a:rPr lang="ru-RU" dirty="0" smtClean="0"/>
              <a:t>селе. Проектом </a:t>
            </a:r>
            <a:r>
              <a:rPr lang="ru-RU" dirty="0"/>
              <a:t>этого года был поиск материалов об учителях – фронтовиках и установка памятной доски, на которой высечены 9 фамилий учителей, которые в разное время работали педагогами или </a:t>
            </a:r>
            <a:r>
              <a:rPr lang="ru-RU" dirty="0" smtClean="0"/>
              <a:t>директорами </a:t>
            </a:r>
            <a:r>
              <a:rPr lang="ru-RU" dirty="0"/>
              <a:t>школы.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430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Краеведческий музей МБОУ </a:t>
            </a:r>
            <a:r>
              <a:rPr lang="ru-RU" sz="3600" b="1" dirty="0"/>
              <a:t>«</a:t>
            </a:r>
            <a:r>
              <a:rPr lang="ru-RU" sz="3600" b="1" dirty="0" err="1"/>
              <a:t>Новорождественская</a:t>
            </a:r>
            <a:r>
              <a:rPr lang="ru-RU" sz="3600" b="1" dirty="0"/>
              <a:t> </a:t>
            </a:r>
            <a:r>
              <a:rPr lang="ru-RU" sz="3600" dirty="0"/>
              <a:t>СОШ» им. В. И. </a:t>
            </a:r>
            <a:r>
              <a:rPr lang="ru-RU" sz="3600" dirty="0" err="1" smtClean="0"/>
              <a:t>Овчинникова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200" b="1" dirty="0" smtClean="0"/>
              <a:t>Руководитель -  </a:t>
            </a:r>
            <a:r>
              <a:rPr lang="ru-RU" sz="2200" b="1" dirty="0"/>
              <a:t>Мананникова Раиса </a:t>
            </a:r>
            <a:r>
              <a:rPr lang="ru-RU" sz="2200" b="1" dirty="0" smtClean="0"/>
              <a:t>Дмитриевна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Picture 8" descr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44488"/>
            <a:ext cx="5384006" cy="398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1" y="1544488"/>
            <a:ext cx="4861718" cy="39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41999"/>
            <a:ext cx="10515600" cy="1016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За этот год подготовлено 9 краеведческих работ, с которыми дети выступали на конференциях в г. Томске, в Барнауле, Иркутске. </a:t>
            </a:r>
            <a:r>
              <a:rPr lang="ru-RU"/>
              <a:t>Во всероссийском конкурсе «Моя родословная» фильм музея стал лауреатом.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Музей истории образования Томского района</a:t>
            </a:r>
            <a:r>
              <a:rPr lang="ru-RU" sz="3200" dirty="0"/>
              <a:t>(МИОТР</a:t>
            </a:r>
            <a:r>
              <a:rPr lang="ru-RU" sz="3200" dirty="0" smtClean="0"/>
              <a:t>)</a:t>
            </a:r>
            <a:br>
              <a:rPr lang="ru-RU" sz="3200" dirty="0" smtClean="0"/>
            </a:br>
            <a:r>
              <a:rPr lang="ru-RU" sz="2200" b="1" dirty="0" smtClean="0"/>
              <a:t>Руководитель - Вершинина </a:t>
            </a:r>
            <a:r>
              <a:rPr lang="ru-RU" sz="2200" b="1" dirty="0"/>
              <a:t>Светлана </a:t>
            </a:r>
            <a:r>
              <a:rPr lang="ru-RU" sz="2200" b="1" dirty="0" smtClean="0"/>
              <a:t>Федоровна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79" y="1322784"/>
            <a:ext cx="5867400" cy="4400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322784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18188"/>
            <a:ext cx="10845800" cy="10398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         Музей </a:t>
            </a:r>
            <a:r>
              <a:rPr lang="ru-RU" dirty="0" smtClean="0"/>
              <a:t>Спасской СОШ» в Батурино         Музей </a:t>
            </a:r>
            <a:r>
              <a:rPr lang="ru-RU" dirty="0"/>
              <a:t>Спасской СОШ» в </a:t>
            </a:r>
            <a:r>
              <a:rPr lang="ru-RU" dirty="0" smtClean="0"/>
              <a:t>Вершинино     </a:t>
            </a:r>
            <a:r>
              <a:rPr lang="ru-RU" dirty="0" smtClean="0"/>
              <a:t>         Музей </a:t>
            </a:r>
            <a:r>
              <a:rPr lang="ru-RU" dirty="0" smtClean="0"/>
              <a:t>в </a:t>
            </a:r>
            <a:r>
              <a:rPr lang="ru-RU" dirty="0" err="1" smtClean="0"/>
              <a:t>Нелюбинской</a:t>
            </a:r>
            <a:r>
              <a:rPr lang="ru-RU" dirty="0" smtClean="0"/>
              <a:t> СОШ       </a:t>
            </a:r>
            <a:r>
              <a:rPr lang="ru-RU" dirty="0" smtClean="0"/>
              <a:t>Музей </a:t>
            </a:r>
            <a:r>
              <a:rPr lang="ru-RU" dirty="0" smtClean="0"/>
              <a:t>в </a:t>
            </a:r>
            <a:r>
              <a:rPr lang="ru-RU" dirty="0" err="1" smtClean="0"/>
              <a:t>Калтайской</a:t>
            </a:r>
            <a:r>
              <a:rPr lang="ru-RU" dirty="0" smtClean="0"/>
              <a:t> СОШ    </a:t>
            </a:r>
            <a:r>
              <a:rPr lang="ru-RU" dirty="0" smtClean="0"/>
              <a:t> </a:t>
            </a:r>
            <a:r>
              <a:rPr lang="ru-RU" dirty="0" smtClean="0"/>
              <a:t>Музей в </a:t>
            </a:r>
            <a:r>
              <a:rPr lang="ru-RU" dirty="0" err="1" smtClean="0"/>
              <a:t>Богашевской</a:t>
            </a:r>
            <a:r>
              <a:rPr lang="ru-RU" dirty="0" smtClean="0"/>
              <a:t> СОШ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музеи Томского района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3" y="1641477"/>
            <a:ext cx="5143499" cy="3857624"/>
          </a:xfrm>
          <a:prstGeom prst="rect">
            <a:avLst/>
          </a:prstGeom>
        </p:spPr>
      </p:pic>
      <p:pic>
        <p:nvPicPr>
          <p:cNvPr id="1026" name="Picture 2" descr="PICT03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8" y="1690688"/>
            <a:ext cx="6032212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8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275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Районный конкурс </a:t>
            </a:r>
            <a:r>
              <a:rPr lang="ru-RU" b="1" dirty="0" smtClean="0"/>
              <a:t>«Мой дом – мое село»</a:t>
            </a:r>
          </a:p>
          <a:p>
            <a:r>
              <a:rPr lang="ru-RU" dirty="0" smtClean="0"/>
              <a:t>Областная конференция по патриотическому воспитанию для Томского района, г. Томска и г. Северска</a:t>
            </a:r>
          </a:p>
          <a:p>
            <a:r>
              <a:rPr lang="ru-RU" dirty="0" smtClean="0"/>
              <a:t>Районный смотр –конкурс музеев</a:t>
            </a:r>
          </a:p>
          <a:p>
            <a:r>
              <a:rPr lang="ru-RU" dirty="0" smtClean="0"/>
              <a:t>Всероссийские, областные и районные конкурсы и конференции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Мероприятия, в которых участвуют музеи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08" y="1847851"/>
            <a:ext cx="6490422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5207000"/>
            <a:ext cx="11341100" cy="1460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-</a:t>
            </a:r>
            <a:r>
              <a:rPr lang="ru-RU" dirty="0"/>
              <a:t>план работы музея на 15/16 учебный год</a:t>
            </a:r>
            <a:r>
              <a:rPr lang="ru-RU" dirty="0" smtClean="0"/>
              <a:t>,  -</a:t>
            </a:r>
            <a:r>
              <a:rPr lang="ru-RU" dirty="0"/>
              <a:t>справку о выполнении данного плана с приложениями и указанием числа посетителей,</a:t>
            </a:r>
          </a:p>
          <a:p>
            <a:r>
              <a:rPr lang="ru-RU" dirty="0"/>
              <a:t>-копии отзывов за истекший учебный год (до5</a:t>
            </a:r>
            <a:r>
              <a:rPr lang="ru-RU" dirty="0" smtClean="0"/>
              <a:t>),         -</a:t>
            </a:r>
            <a:r>
              <a:rPr lang="ru-RU" dirty="0"/>
              <a:t>разработку урока(мероприятия) по музейной педагогике,</a:t>
            </a:r>
          </a:p>
          <a:p>
            <a:r>
              <a:rPr lang="ru-RU" dirty="0"/>
              <a:t>-портфолио (грамот) объединения детей при музее и руководителя</a:t>
            </a:r>
          </a:p>
          <a:p>
            <a:r>
              <a:rPr lang="ru-RU" dirty="0"/>
              <a:t>-новую выставку, издание музея, </a:t>
            </a:r>
            <a:r>
              <a:rPr lang="ru-RU" dirty="0" err="1"/>
              <a:t>видеоэкскурсию</a:t>
            </a:r>
            <a:r>
              <a:rPr lang="ru-RU" dirty="0"/>
              <a:t> и пр.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9299"/>
            <a:ext cx="10515600" cy="647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Районный смотр –конкурс музеев по патриотическому воспитанию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1357243"/>
            <a:ext cx="5143500" cy="385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" y="1357243"/>
            <a:ext cx="5361432" cy="39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99100"/>
            <a:ext cx="10147300" cy="123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Реализовала </a:t>
            </a:r>
            <a:r>
              <a:rPr lang="ru-RU" dirty="0"/>
              <a:t>проект «</a:t>
            </a:r>
            <a:r>
              <a:rPr lang="ru-RU" b="1" dirty="0"/>
              <a:t>Незабытые деревни», </a:t>
            </a:r>
            <a:r>
              <a:rPr lang="ru-RU" dirty="0"/>
              <a:t>организуя встречи с жителями исчезнувших деревень вокруг </a:t>
            </a:r>
            <a:r>
              <a:rPr lang="ru-RU" dirty="0" err="1"/>
              <a:t>Курлека</a:t>
            </a:r>
            <a:r>
              <a:rPr lang="ru-RU" dirty="0"/>
              <a:t>, привлекая старшеклассников, вокальную группу села, ветеранов.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Музейная комната </a:t>
            </a:r>
            <a:r>
              <a:rPr lang="ru-RU" sz="4000" dirty="0" err="1" smtClean="0"/>
              <a:t>Курлекской</a:t>
            </a:r>
            <a:r>
              <a:rPr lang="ru-RU" sz="4000" dirty="0" smtClean="0"/>
              <a:t> средней школы</a:t>
            </a:r>
            <a:br>
              <a:rPr lang="ru-RU" sz="4000" dirty="0" smtClean="0"/>
            </a:br>
            <a:r>
              <a:rPr lang="ru-RU" sz="2200" b="1" dirty="0" smtClean="0"/>
              <a:t>Руководитель - </a:t>
            </a:r>
            <a:r>
              <a:rPr lang="ru-RU" sz="2200" b="1" dirty="0" err="1" smtClean="0"/>
              <a:t>Реук</a:t>
            </a:r>
            <a:r>
              <a:rPr lang="ru-RU" sz="2200" b="1" dirty="0" smtClean="0"/>
              <a:t> Ольга Михайловна</a:t>
            </a:r>
            <a:endParaRPr lang="ru-RU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4638"/>
          <a:stretch>
            <a:fillRect/>
          </a:stretch>
        </p:blipFill>
        <p:spPr bwMode="auto">
          <a:xfrm>
            <a:off x="4589868" y="1365189"/>
            <a:ext cx="7411632" cy="388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3" cstate="print"/>
          <a:srcRect r="8430"/>
          <a:stretch>
            <a:fillRect/>
          </a:stretch>
        </p:blipFill>
        <p:spPr bwMode="auto">
          <a:xfrm>
            <a:off x="190500" y="1360055"/>
            <a:ext cx="4343400" cy="38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7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524500"/>
            <a:ext cx="10960100" cy="114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литературные чтения «</a:t>
            </a:r>
            <a:r>
              <a:rPr lang="ru-RU" b="1" dirty="0"/>
              <a:t>В каждом человеке не без чуда», </a:t>
            </a:r>
            <a:r>
              <a:rPr lang="ru-RU" dirty="0" smtClean="0"/>
              <a:t>посвященные </a:t>
            </a:r>
            <a:r>
              <a:rPr lang="ru-RU" dirty="0"/>
              <a:t>105 –</a:t>
            </a:r>
            <a:r>
              <a:rPr lang="ru-RU" dirty="0" err="1"/>
              <a:t>летию</a:t>
            </a:r>
            <a:r>
              <a:rPr lang="ru-RU" dirty="0"/>
              <a:t> со дня рождения </a:t>
            </a:r>
            <a:r>
              <a:rPr lang="ru-RU" dirty="0" smtClean="0"/>
              <a:t>писательницы и Году кино, </a:t>
            </a:r>
            <a:r>
              <a:rPr lang="ru-RU" dirty="0"/>
              <a:t>были приглашены писатели Томска и Томского </a:t>
            </a:r>
            <a:r>
              <a:rPr lang="ru-RU" dirty="0" smtClean="0"/>
              <a:t>района, </a:t>
            </a:r>
            <a:r>
              <a:rPr lang="ru-RU" dirty="0"/>
              <a:t>старшеклассники, библиотекари и руководители музеев района и г. Томска.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3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Музей писательницы Г. Николаевой в </a:t>
            </a:r>
            <a:r>
              <a:rPr lang="ru-RU" sz="4000" dirty="0" err="1" smtClean="0"/>
              <a:t>Мазалово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b="1" dirty="0" smtClean="0"/>
              <a:t>Руководитель –Дорохова Ольга Владимировна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97024"/>
            <a:ext cx="4965700" cy="3724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597024"/>
            <a:ext cx="5041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91199"/>
            <a:ext cx="10515600" cy="8382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Музей вписан в систему воспитательной работы школы, проводя большое количество классных часов. </a:t>
            </a:r>
            <a:r>
              <a:rPr lang="ru-RU" dirty="0" smtClean="0"/>
              <a:t>В этом </a:t>
            </a:r>
            <a:r>
              <a:rPr lang="ru-RU" smtClean="0"/>
              <a:t>году было особенно </a:t>
            </a:r>
            <a:r>
              <a:rPr lang="ru-RU" dirty="0" smtClean="0"/>
              <a:t>много </a:t>
            </a:r>
            <a:r>
              <a:rPr lang="ru-RU" dirty="0"/>
              <a:t>поступлений уникальных </a:t>
            </a:r>
            <a:r>
              <a:rPr lang="ru-RU" dirty="0" smtClean="0"/>
              <a:t>материалов.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809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 </a:t>
            </a:r>
            <a:r>
              <a:rPr lang="ru-RU" sz="3600" dirty="0" smtClean="0"/>
              <a:t>Музей</a:t>
            </a:r>
            <a:r>
              <a:rPr lang="ru-RU" sz="3600" dirty="0"/>
              <a:t> </a:t>
            </a:r>
            <a:r>
              <a:rPr lang="ru-RU" sz="3600" b="1" dirty="0"/>
              <a:t>«Отечество</a:t>
            </a:r>
            <a:r>
              <a:rPr lang="ru-RU" sz="3600" dirty="0"/>
              <a:t>» МАОУ</a:t>
            </a:r>
            <a:r>
              <a:rPr lang="ru-RU" sz="3600" b="1" dirty="0"/>
              <a:t> «Моряковская</a:t>
            </a:r>
            <a:r>
              <a:rPr lang="ru-RU" sz="3600" dirty="0"/>
              <a:t> </a:t>
            </a:r>
            <a:r>
              <a:rPr lang="ru-RU" sz="3600" dirty="0" smtClean="0"/>
              <a:t>СОШ»</a:t>
            </a:r>
            <a:br>
              <a:rPr lang="ru-RU" sz="3600" dirty="0" smtClean="0"/>
            </a:br>
            <a:r>
              <a:rPr lang="ru-RU" sz="2000" b="1" dirty="0" smtClean="0"/>
              <a:t>Руководитель – </a:t>
            </a:r>
            <a:r>
              <a:rPr lang="ru-RU" sz="2000" b="1" dirty="0" err="1" smtClean="0"/>
              <a:t>Аганина</a:t>
            </a:r>
            <a:r>
              <a:rPr lang="ru-RU" sz="2000" b="1" dirty="0" smtClean="0"/>
              <a:t> Валентина Александровна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7" y="1140205"/>
            <a:ext cx="5916133" cy="4282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75383"/>
            <a:ext cx="5818625" cy="42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38800"/>
            <a:ext cx="10858500" cy="10286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Выпуск </a:t>
            </a:r>
            <a:r>
              <a:rPr lang="ru-RU" dirty="0"/>
              <a:t>газеты «Вестник музея», выезды на экскурсии. Достаточно много сделано творческих краеведческих работ: 6 докладов, 5 презентаций,1 сочинение, 2 викторины, сборник стихов. 9 человек участвовало в конференциях.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0921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Музей МБОУ «</a:t>
            </a:r>
            <a:r>
              <a:rPr lang="ru-RU" sz="4000" dirty="0" err="1" smtClean="0"/>
              <a:t>Кисловская</a:t>
            </a:r>
            <a:r>
              <a:rPr lang="ru-RU" sz="4000" dirty="0" smtClean="0"/>
              <a:t> СОШ»</a:t>
            </a:r>
            <a:br>
              <a:rPr lang="ru-RU" sz="4000" dirty="0" smtClean="0"/>
            </a:br>
            <a:r>
              <a:rPr lang="ru-RU" sz="2000" b="1" dirty="0" smtClean="0"/>
              <a:t>Руководитель – Антипова Зинаида Михайловна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47775"/>
            <a:ext cx="5854700" cy="439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247775"/>
            <a:ext cx="5863167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7386"/>
            <a:ext cx="10515600" cy="1003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Музей проводит ряд значимых </a:t>
            </a:r>
            <a:r>
              <a:rPr lang="ru-RU" dirty="0" err="1"/>
              <a:t>внутришкольных</a:t>
            </a:r>
            <a:r>
              <a:rPr lang="ru-RU" dirty="0"/>
              <a:t> мероприятий по патриотическому воспитанию. В этом году краеведческие работы детей занимали высокие места в районном </a:t>
            </a:r>
            <a:r>
              <a:rPr lang="ru-RU" dirty="0" smtClean="0"/>
              <a:t>конкурсе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966"/>
            <a:ext cx="10515600" cy="15620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Краеведческий музей МБОУ</a:t>
            </a:r>
            <a:r>
              <a:rPr lang="ru-RU" sz="3200" b="1" dirty="0"/>
              <a:t> «</a:t>
            </a:r>
            <a:r>
              <a:rPr lang="ru-RU" sz="3200" b="1" dirty="0" err="1"/>
              <a:t>Зоркальцевская</a:t>
            </a:r>
            <a:r>
              <a:rPr lang="ru-RU" sz="3200" dirty="0"/>
              <a:t> СОШ»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Руководитель - </a:t>
            </a:r>
            <a:r>
              <a:rPr lang="ru-RU" sz="2200" b="1" dirty="0" err="1" smtClean="0"/>
              <a:t>Трубицына</a:t>
            </a:r>
            <a:r>
              <a:rPr lang="ru-RU" sz="2200" b="1" dirty="0" smtClean="0"/>
              <a:t> </a:t>
            </a:r>
            <a:r>
              <a:rPr lang="ru-RU" sz="2200" b="1" dirty="0"/>
              <a:t>Любовь </a:t>
            </a:r>
            <a:r>
              <a:rPr lang="ru-RU" sz="2200" b="1" dirty="0" smtClean="0"/>
              <a:t>Георгиевна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стенды_истрии_сел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500"/>
            <a:ext cx="5534606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Изображение 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82" y="1460500"/>
            <a:ext cx="4943218" cy="370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24499"/>
            <a:ext cx="10515600" cy="1168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Руководителем музея разработан интересный проект «</a:t>
            </a:r>
            <a:r>
              <a:rPr lang="ru-RU" b="1" dirty="0"/>
              <a:t>Памятные места и объекты г. Томска, связанные с событиями Великой Отечественной войны»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11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Музейная комната «</a:t>
            </a:r>
            <a:r>
              <a:rPr lang="ru-RU" sz="3200" b="1" dirty="0"/>
              <a:t>Уголок России»</a:t>
            </a:r>
            <a:r>
              <a:rPr lang="ru-RU" sz="3200" dirty="0"/>
              <a:t> МБОУ</a:t>
            </a:r>
            <a:r>
              <a:rPr lang="ru-RU" sz="3200" b="1" dirty="0"/>
              <a:t> «</a:t>
            </a:r>
            <a:r>
              <a:rPr lang="ru-RU" sz="3200" b="1" dirty="0" err="1"/>
              <a:t>Турунтаевская</a:t>
            </a:r>
            <a:r>
              <a:rPr lang="ru-RU" sz="3200" dirty="0"/>
              <a:t> СОШ</a:t>
            </a:r>
            <a:r>
              <a:rPr lang="ru-RU" sz="3200"/>
              <a:t>»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2200" b="1" smtClean="0"/>
              <a:t>Руководитель </a:t>
            </a:r>
            <a:r>
              <a:rPr lang="ru-RU" sz="2200" b="1" dirty="0" smtClean="0"/>
              <a:t>-  </a:t>
            </a:r>
            <a:r>
              <a:rPr lang="ru-RU" sz="2200" b="1" dirty="0"/>
              <a:t>Синявская Вера </a:t>
            </a:r>
            <a:r>
              <a:rPr lang="ru-RU" sz="2200" b="1" dirty="0" smtClean="0"/>
              <a:t>Ивановна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4" descr="C:\Documents and Settings\4п\Рабочий стол\музей\DCIM\104_PANA\P1040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416181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4п\Рабочий стол\музей\DCIM\104_PANA\P1040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06" y="1857375"/>
            <a:ext cx="3715184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4п\Рабочий стол\уголок\104_PANA\P10402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1103007"/>
            <a:ext cx="2592388" cy="40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</TotalTime>
  <Words>512</Words>
  <Application>Microsoft Office PowerPoint</Application>
  <PresentationFormat>Произвольный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Деятельность школьных музеев в Томском районе</vt:lpstr>
      <vt:lpstr>Мероприятия, в которых участвуют музеи</vt:lpstr>
      <vt:lpstr>Районный смотр –конкурс музеев по патриотическому воспитанию </vt:lpstr>
      <vt:lpstr>Музейная комната Курлекской средней школы Руководитель - Реук Ольга Михайловна</vt:lpstr>
      <vt:lpstr>Музей писательницы Г. Николаевой в Мазалово Руководитель –Дорохова Ольга Владимировна</vt:lpstr>
      <vt:lpstr> Музей «Отечество» МАОУ «Моряковская СОШ» Руководитель – Аганина Валентина Александровна</vt:lpstr>
      <vt:lpstr>Музей МБОУ «Кисловская СОШ» Руководитель – Антипова Зинаида Михайловна</vt:lpstr>
      <vt:lpstr>Краеведческий музей МБОУ «Зоркальцевская СОШ»  Руководитель - Трубицына Любовь Георгиевна </vt:lpstr>
      <vt:lpstr>Музейная комната «Уголок России» МБОУ «Турунтаевская СОШ»  Руководитель -  Синявская Вера Ивановна </vt:lpstr>
      <vt:lpstr>Краеведческий музей д. Черная Речка  Руководитель -  Сергеева Екатерина Порфирьевна</vt:lpstr>
      <vt:lpstr>Художественный музей –мастерская «Мирная игрушка»  Руководитель -  Грибенникова Галина Николаевна </vt:lpstr>
      <vt:lpstr>Краеведческий музей МБОУ «Новорождественская СОШ» им. В. И. Овчинникова  Руководитель -  Мананникова Раиса Дмитриевна </vt:lpstr>
      <vt:lpstr>Музей истории образования Томского района(МИОТР) Руководитель - Вершинина Светлана Федоровна </vt:lpstr>
      <vt:lpstr>Школьные музеи Томского района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школьных музеев в Томском районе в 2015/16 уч. году</dc:title>
  <dc:creator>Светлана Вершинина</dc:creator>
  <cp:lastModifiedBy>Пользователь Windows</cp:lastModifiedBy>
  <cp:revision>26</cp:revision>
  <dcterms:created xsi:type="dcterms:W3CDTF">2016-07-21T13:23:06Z</dcterms:created>
  <dcterms:modified xsi:type="dcterms:W3CDTF">2018-06-06T04:54:04Z</dcterms:modified>
</cp:coreProperties>
</file>